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media/image13.png" ContentType="image/png"/>
  <Override PartName="/ppt/media/image10.png" ContentType="image/png"/>
  <Override PartName="/ppt/media/image3.jpeg" ContentType="image/jpeg"/>
  <Override PartName="/ppt/media/image1.jpeg" ContentType="image/jpeg"/>
  <Override PartName="/ppt/media/image2.png" ContentType="image/png"/>
  <Override PartName="/ppt/media/image14.png" ContentType="image/png"/>
  <Override PartName="/ppt/media/image4.jpeg" ContentType="image/jpeg"/>
  <Override PartName="/ppt/media/image5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12.png" ContentType="image/png"/>
  <Override PartName="/ppt/media/image6.png" ContentType="image/png"/>
  <Override PartName="/ppt/media/image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Ür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129EE64-351E-4146-BD1B-B47CC117779B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Összehasonlítá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00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00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56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56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D2166F9-8A3D-4563-AD20-DBC282C7F865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Csak cím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A4CFCBD-CF56-4BD0-AAD6-757DB7715E71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talomrész képaláíráss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480" cy="487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D25D0D2-4741-48D0-92E6-AD31E1B9CFC5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Kép képaláíráss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56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480" cy="487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6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87B7064-C7BB-4AD8-A7E9-A871AD4A4018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ímdi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3A76EE0-CCC7-426C-B843-A5C342D8E957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Cím és függőleges szöveg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CECC761-2988-4350-9FEB-B797BA2C3015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Függőleges cím és szöveg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36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52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10AE47A-1645-4029-9F22-FA2BD885CE7A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Cím és tartalom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109BF57-66FE-4489-A9D3-685ECBF57B44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zakaszfejléc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59CC594-A94C-46ED-BD21-30AAEE1B614A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2 tartalomrész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Mintacím szerkesztése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07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07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Mintaszöveg szerkesztése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Második szint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Harmadik szint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Negyedik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hu-H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Ötödik szint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0EB75A1-4063-4DC8-AC73-50D15B6F228D}" type="slidenum">
              <a:rPr b="0" lang="hu-H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GB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Kép 4" descr=""/>
          <p:cNvPicPr/>
          <p:nvPr/>
        </p:nvPicPr>
        <p:blipFill>
          <a:blip r:embed="rId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406440"/>
            <a:ext cx="9143280" cy="335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6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Karácsony megmenti karácsonyt.</a:t>
            </a:r>
            <a:endParaRPr b="0" lang="en-GB" sz="6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1523880" y="3855960"/>
            <a:ext cx="9143280" cy="40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lnSpcReduction="9999"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hu-HU" sz="24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Készítette: Kecskés Márk</a:t>
            </a:r>
            <a:endParaRPr b="0" lang="en-GB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5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 by="(-#ppt_w*2)">
                                      <p:cBhvr additive="repl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calcmode="lin" valueType="num" by="(#ppt_w*0.50)">
                                      <p:cBhvr additive="repl">
                                        <p:cTn id="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calcmode="lin" valueType="num" from="(-#ppt_h/2)" to="(#ppt_y)">
                                      <p:cBhvr additive="repl"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43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" dur="1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6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1" name="Cím 16"/>
          <p:cNvSpPr/>
          <p:nvPr/>
        </p:nvSpPr>
        <p:spPr>
          <a:xfrm>
            <a:off x="1296360" y="529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 anchorCtr="1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Hell yeah low-key megmentettem a karacsonyt. Mikulas biztos nagyon buszke lesz ram.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71" dur="indefinite" restart="never" nodeType="tmRoot">
          <p:childTnLst>
            <p:seq>
              <p:cTn id="172" dur="indefinite" nodeType="mainSeq">
                <p:childTnLst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7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2" dur="20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8280000" y="180000"/>
            <a:ext cx="3618720" cy="3618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180000" y="360000"/>
            <a:ext cx="4319640" cy="4694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Cím 19"/>
          <p:cNvSpPr/>
          <p:nvPr/>
        </p:nvSpPr>
        <p:spPr>
          <a:xfrm>
            <a:off x="1620000" y="1980000"/>
            <a:ext cx="914328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 anchorCtr="1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*VEGE*</a:t>
            </a:r>
            <a:br>
              <a:rPr sz="3600"/>
            </a:b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Koszonom a figyelmet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3"/>
          <a:stretch/>
        </p:blipFill>
        <p:spPr>
          <a:xfrm>
            <a:off x="6959520" y="3090960"/>
            <a:ext cx="3840120" cy="37666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6" name="" descr=""/>
          <p:cNvPicPr/>
          <p:nvPr/>
        </p:nvPicPr>
        <p:blipFill>
          <a:blip r:embed="rId4"/>
          <a:stretch/>
        </p:blipFill>
        <p:spPr>
          <a:xfrm>
            <a:off x="4680000" y="3060000"/>
            <a:ext cx="2146680" cy="3058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7" name="" descr=""/>
          <p:cNvPicPr/>
          <p:nvPr/>
        </p:nvPicPr>
        <p:blipFill>
          <a:blip r:embed="rId5"/>
          <a:stretch/>
        </p:blipFill>
        <p:spPr>
          <a:xfrm>
            <a:off x="1080000" y="4659120"/>
            <a:ext cx="2814840" cy="2180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Kép 7" descr=""/>
          <p:cNvPicPr/>
          <p:nvPr/>
        </p:nvPicPr>
        <p:blipFill>
          <a:blip r:embed="rId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-1260000" y="3327480"/>
            <a:ext cx="9143280" cy="118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Mikulás: Jaj de berúgtam én.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5" name="Kép 9" descr=""/>
          <p:cNvPicPr/>
          <p:nvPr/>
        </p:nvPicPr>
        <p:blipFill>
          <a:blip r:embed="rId2"/>
          <a:stretch/>
        </p:blipFill>
        <p:spPr>
          <a:xfrm>
            <a:off x="5842080" y="1053360"/>
            <a:ext cx="6099480" cy="4750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Cím 1"/>
          <p:cNvSpPr/>
          <p:nvPr/>
        </p:nvSpPr>
        <p:spPr>
          <a:xfrm>
            <a:off x="4189320" y="64944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90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Mikulás: Gerikém  hallod?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90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Nagyon berugtem en.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20" dur="indefinite" restart="never" nodeType="tmRoot">
          <p:childTnLst>
            <p:seq>
              <p:cTn id="21" dur="indefinite" nodeType="mainSeq">
                <p:childTnLst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1" dur="20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6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Kép 3" descr=""/>
          <p:cNvPicPr/>
          <p:nvPr/>
        </p:nvPicPr>
        <p:blipFill>
          <a:blip r:embed="rId1"/>
          <a:stretch/>
        </p:blipFill>
        <p:spPr>
          <a:xfrm>
            <a:off x="249840" y="380880"/>
            <a:ext cx="5304600" cy="6095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8" name="Kép 9" descr=""/>
          <p:cNvPicPr/>
          <p:nvPr/>
        </p:nvPicPr>
        <p:blipFill>
          <a:blip r:embed="rId2"/>
          <a:stretch/>
        </p:blipFill>
        <p:spPr>
          <a:xfrm>
            <a:off x="5842080" y="1053360"/>
            <a:ext cx="6099480" cy="4750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9" name="Cím 1"/>
          <p:cNvSpPr/>
          <p:nvPr/>
        </p:nvSpPr>
        <p:spPr>
          <a:xfrm>
            <a:off x="4189320" y="79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90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Mikulás: Nem tudom Gerikem.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Peldaul kivihetned iden te a 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90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csomagokat. 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-1403640" y="3327480"/>
            <a:ext cx="9143280" cy="118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Jaj ne. Az nagyon</a:t>
            </a: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rossz. De en ezzel mi a </a:t>
            </a: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szart kezdjek?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42" dur="indefinite" restart="never" nodeType="tmRoot">
          <p:childTnLst>
            <p:seq>
              <p:cTn id="43" dur="indefinite" nodeType="mainSeq">
                <p:childTnLst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3" dur="20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3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-2123640" y="-465480"/>
            <a:ext cx="9143280" cy="118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*1,5 Hettel kesobb*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Cím 6"/>
          <p:cNvSpPr/>
          <p:nvPr/>
        </p:nvSpPr>
        <p:spPr>
          <a:xfrm>
            <a:off x="2340000" y="511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Na vegre megjottek a csomagok. Csak fel hetet kesett. Nem is tudtam hogy a MAV mar kulfoldi csomag szallitast is vallal.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64" dur="indefinite" restart="never" nodeType="tmRoot">
          <p:childTnLst>
            <p:seq>
              <p:cTn id="65" dur="indefinite" nodeType="mainSeq">
                <p:childTnLst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0" dur="20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5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0" dur="2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0" y="-17640"/>
            <a:ext cx="12191760" cy="813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-1403640" y="-360000"/>
            <a:ext cx="9143280" cy="118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*Ekozben a Karmelitaban*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Cím 8"/>
          <p:cNvSpPr/>
          <p:nvPr/>
        </p:nvSpPr>
        <p:spPr>
          <a:xfrm>
            <a:off x="-143640" y="306000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Viktor: Nos kedves Szentkiralyi Asvanyviz Alexandra azert hivtalak ide ugyanis Geri jelenleg bisztos valami brusszeli penzbol levaltja magara a mikulast. Ezt meg kell akadalyozni.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Cím 9"/>
          <p:cNvSpPr/>
          <p:nvPr/>
        </p:nvSpPr>
        <p:spPr>
          <a:xfrm>
            <a:off x="3060000" y="558000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Alexandra: Rendben nagy vezer. Megyek es bevetem legerosebb fegyvereinket.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81" dur="indefinite" restart="never" nodeType="tmRoot">
          <p:childTnLst>
            <p:seq>
              <p:cTn id="82" dur="indefinite" nodeType="mainSeq">
                <p:childTnLst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20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7" dur="20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2" dur="20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9" name="Cím 11"/>
          <p:cNvSpPr/>
          <p:nvPr/>
        </p:nvSpPr>
        <p:spPr>
          <a:xfrm>
            <a:off x="2340000" y="511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Na vigyuk ezeket a csomagokat *puff* na mi franc volt ez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20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6300000" y="0"/>
            <a:ext cx="9143280" cy="6857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-540000" y="0"/>
            <a:ext cx="719964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2" name="Cím 10"/>
          <p:cNvSpPr/>
          <p:nvPr/>
        </p:nvSpPr>
        <p:spPr>
          <a:xfrm>
            <a:off x="3960000" y="-28548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Deutsch Tamas: Megalj te libsi!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Cím 12"/>
          <p:cNvSpPr/>
          <p:nvPr/>
        </p:nvSpPr>
        <p:spPr>
          <a:xfrm>
            <a:off x="36360" y="205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Jesszusom! Felszivtamas</a:t>
            </a: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te mit keresel itt?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Cím 13"/>
          <p:cNvSpPr/>
          <p:nvPr/>
        </p:nvSpPr>
        <p:spPr>
          <a:xfrm>
            <a:off x="4896360" y="259452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28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Deutsch Tamas: Gyuttem hogy</a:t>
            </a:r>
            <a:br>
              <a:rPr sz="2800"/>
            </a:br>
            <a:r>
              <a:rPr b="1" lang="hu-HU" sz="28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megallitsalak.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Cím 14"/>
          <p:cNvSpPr/>
          <p:nvPr/>
        </p:nvSpPr>
        <p:spPr>
          <a:xfrm>
            <a:off x="216360" y="504000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Akkor vivjuk le</a:t>
            </a: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Felszivtamas. Te nemzet</a:t>
            </a:r>
            <a:br>
              <a:rPr sz="3600"/>
            </a:b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porszivoja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6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1" dur="20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6" dur="20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1" dur="20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6" dur="20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ím 15"/>
          <p:cNvSpPr/>
          <p:nvPr/>
        </p:nvSpPr>
        <p:spPr>
          <a:xfrm>
            <a:off x="1476360" y="270000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*Intenziv harc*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47" dur="indefinite" restart="never" nodeType="tmRoot">
          <p:childTnLst>
            <p:seq>
              <p:cTn id="148" dur="indefinite" nodeType="mainSeq">
                <p:childTnLst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3" dur="2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0" y="-17280"/>
            <a:ext cx="1219176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8" name="Cím 17"/>
          <p:cNvSpPr/>
          <p:nvPr/>
        </p:nvSpPr>
        <p:spPr>
          <a:xfrm>
            <a:off x="36360" y="86904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defTabSz="914400">
              <a:lnSpc>
                <a:spcPct val="115000"/>
              </a:lnSpc>
            </a:pPr>
            <a:r>
              <a:rPr b="1" lang="hu-HU" sz="36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Kari Geri: Itt az idelye hogy olyan tegyek amire nem alsz keszen te biodiszlet!</a:t>
            </a:r>
            <a:endParaRPr b="0" lang="en-GB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Cím 18"/>
          <p:cNvSpPr/>
          <p:nvPr/>
        </p:nvSpPr>
        <p:spPr>
          <a:xfrm>
            <a:off x="3996360" y="5580000"/>
            <a:ext cx="9143280" cy="118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 defTabSz="914400">
              <a:lnSpc>
                <a:spcPct val="115000"/>
              </a:lnSpc>
            </a:pPr>
            <a:r>
              <a:rPr b="1" lang="hu-HU" sz="28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Deutsch Tamas: Ne! Ezt nem teheted! Az</a:t>
            </a:r>
            <a:br>
              <a:rPr sz="2800"/>
            </a:br>
            <a:r>
              <a:rPr b="1" lang="hu-HU" sz="28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osi ellenseg! A melegek!</a:t>
            </a:r>
            <a:br>
              <a:rPr sz="2800"/>
            </a:br>
            <a:r>
              <a:rPr b="1" lang="hu-HU" sz="2800" strike="noStrike" u="none">
                <a:solidFill>
                  <a:schemeClr val="lt1"/>
                </a:solidFill>
                <a:effectLst/>
                <a:highlight>
                  <a:srgbClr val="000000"/>
                </a:highlight>
                <a:uFillTx/>
                <a:latin typeface="Ink Free"/>
              </a:rPr>
              <a:t>Aiuifsrgetrghrt! *Elszublimal*</a:t>
            </a:r>
            <a:endParaRPr b="0" lang="en-GB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54" dur="indefinite" restart="never" nodeType="tmRoot">
          <p:childTnLst>
            <p:seq>
              <p:cTn id="155" dur="indefinite" nodeType="mainSeq">
                <p:childTnLst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0" dur="20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5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0" dur="20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-té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LibreOffice/25.8.3.2$Linux_X86_64 LibreOffice_project/580$Build-2</Application>
  <AppVersion>15.0000</AppVersion>
  <Words>32</Words>
  <Paragraphs>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2025-12-16T09:07:55Z</dcterms:created>
  <dc:creator>Kecskés Márk</dc:creator>
  <dc:description/>
  <dc:language>en-GB</dc:language>
  <cp:lastModifiedBy/>
  <dcterms:modified xsi:type="dcterms:W3CDTF">2025-12-16T23:21:40Z</dcterms:modified>
  <cp:revision>6</cp:revision>
  <dc:subject/>
  <dc:title>Karácsony megmenti karácsonyt.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Szélesvásznú</vt:lpwstr>
  </property>
  <property fmtid="{D5CDD505-2E9C-101B-9397-08002B2CF9AE}" pid="3" name="Slides">
    <vt:i4>3</vt:i4>
  </property>
</Properties>
</file>